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9F4CE1-11A3-46B2-81FF-BC877D70D7CB}" v="1" dt="2023-08-05T05:03:29.5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29F4CE1-11A3-46B2-81FF-BC877D70D7CB}"/>
    <pc:docChg chg="custSel modSld">
      <pc:chgData name="Narelle Wheaton" userId="6e1b2b30-480e-4f91-806b-6735d5b9e446" providerId="ADAL" clId="{C29F4CE1-11A3-46B2-81FF-BC877D70D7CB}" dt="2023-08-05T05:03:29.584" v="23"/>
      <pc:docMkLst>
        <pc:docMk/>
      </pc:docMkLst>
      <pc:sldChg chg="modSp mod">
        <pc:chgData name="Narelle Wheaton" userId="6e1b2b30-480e-4f91-806b-6735d5b9e446" providerId="ADAL" clId="{C29F4CE1-11A3-46B2-81FF-BC877D70D7CB}" dt="2023-08-05T05:02:45.490" v="15" actId="404"/>
        <pc:sldMkLst>
          <pc:docMk/>
          <pc:sldMk cId="1672019416" sldId="256"/>
        </pc:sldMkLst>
        <pc:spChg chg="mod">
          <ac:chgData name="Narelle Wheaton" userId="6e1b2b30-480e-4f91-806b-6735d5b9e446" providerId="ADAL" clId="{C29F4CE1-11A3-46B2-81FF-BC877D70D7CB}" dt="2023-08-05T05:02:45.490" v="15" actId="404"/>
          <ac:spMkLst>
            <pc:docMk/>
            <pc:sldMk cId="1672019416" sldId="256"/>
            <ac:spMk id="3" creationId="{B97F0D17-8154-4E78-8C8A-281D815DF706}"/>
          </ac:spMkLst>
        </pc:spChg>
      </pc:sldChg>
      <pc:sldChg chg="modSp mod">
        <pc:chgData name="Narelle Wheaton" userId="6e1b2b30-480e-4f91-806b-6735d5b9e446" providerId="ADAL" clId="{C29F4CE1-11A3-46B2-81FF-BC877D70D7CB}" dt="2023-08-05T05:02:57.025" v="17" actId="1076"/>
        <pc:sldMkLst>
          <pc:docMk/>
          <pc:sldMk cId="4096627647" sldId="257"/>
        </pc:sldMkLst>
        <pc:spChg chg="mod">
          <ac:chgData name="Narelle Wheaton" userId="6e1b2b30-480e-4f91-806b-6735d5b9e446" providerId="ADAL" clId="{C29F4CE1-11A3-46B2-81FF-BC877D70D7CB}" dt="2023-08-05T05:02:57.025" v="17" actId="1076"/>
          <ac:spMkLst>
            <pc:docMk/>
            <pc:sldMk cId="4096627647" sldId="257"/>
            <ac:spMk id="3" creationId="{B97F0D17-8154-4E78-8C8A-281D815DF706}"/>
          </ac:spMkLst>
        </pc:spChg>
      </pc:sldChg>
      <pc:sldChg chg="modSp mod">
        <pc:chgData name="Narelle Wheaton" userId="6e1b2b30-480e-4f91-806b-6735d5b9e446" providerId="ADAL" clId="{C29F4CE1-11A3-46B2-81FF-BC877D70D7CB}" dt="2023-08-05T05:03:04.609" v="18" actId="1076"/>
        <pc:sldMkLst>
          <pc:docMk/>
          <pc:sldMk cId="825777391" sldId="258"/>
        </pc:sldMkLst>
        <pc:spChg chg="mod">
          <ac:chgData name="Narelle Wheaton" userId="6e1b2b30-480e-4f91-806b-6735d5b9e446" providerId="ADAL" clId="{C29F4CE1-11A3-46B2-81FF-BC877D70D7CB}" dt="2023-08-05T05:03:04.609" v="18" actId="1076"/>
          <ac:spMkLst>
            <pc:docMk/>
            <pc:sldMk cId="825777391" sldId="258"/>
            <ac:spMk id="3" creationId="{B97F0D17-8154-4E78-8C8A-281D815DF706}"/>
          </ac:spMkLst>
        </pc:spChg>
      </pc:sldChg>
      <pc:sldChg chg="modSp mod">
        <pc:chgData name="Narelle Wheaton" userId="6e1b2b30-480e-4f91-806b-6735d5b9e446" providerId="ADAL" clId="{C29F4CE1-11A3-46B2-81FF-BC877D70D7CB}" dt="2023-08-05T05:03:22.160" v="21" actId="1076"/>
        <pc:sldMkLst>
          <pc:docMk/>
          <pc:sldMk cId="2339050427" sldId="259"/>
        </pc:sldMkLst>
        <pc:spChg chg="mod">
          <ac:chgData name="Narelle Wheaton" userId="6e1b2b30-480e-4f91-806b-6735d5b9e446" providerId="ADAL" clId="{C29F4CE1-11A3-46B2-81FF-BC877D70D7CB}" dt="2023-08-05T05:03:22.160" v="21" actId="1076"/>
          <ac:spMkLst>
            <pc:docMk/>
            <pc:sldMk cId="2339050427" sldId="259"/>
            <ac:spMk id="3" creationId="{B97F0D17-8154-4E78-8C8A-281D815DF706}"/>
          </ac:spMkLst>
        </pc:spChg>
      </pc:sldChg>
      <pc:sldChg chg="delSp mod">
        <pc:chgData name="Narelle Wheaton" userId="6e1b2b30-480e-4f91-806b-6735d5b9e446" providerId="ADAL" clId="{C29F4CE1-11A3-46B2-81FF-BC877D70D7CB}" dt="2023-08-05T05:03:27.915" v="22" actId="21"/>
        <pc:sldMkLst>
          <pc:docMk/>
          <pc:sldMk cId="1903133210" sldId="260"/>
        </pc:sldMkLst>
        <pc:spChg chg="del">
          <ac:chgData name="Narelle Wheaton" userId="6e1b2b30-480e-4f91-806b-6735d5b9e446" providerId="ADAL" clId="{C29F4CE1-11A3-46B2-81FF-BC877D70D7CB}" dt="2023-08-05T05:03:27.915" v="22" actId="21"/>
          <ac:spMkLst>
            <pc:docMk/>
            <pc:sldMk cId="1903133210" sldId="260"/>
            <ac:spMk id="2" creationId="{FB4CFB68-3CE7-4819-9B85-701EB270CA25}"/>
          </ac:spMkLst>
        </pc:spChg>
      </pc:sldChg>
      <pc:sldChg chg="modSp mod">
        <pc:chgData name="Narelle Wheaton" userId="6e1b2b30-480e-4f91-806b-6735d5b9e446" providerId="ADAL" clId="{C29F4CE1-11A3-46B2-81FF-BC877D70D7CB}" dt="2023-08-05T05:03:15.723" v="20" actId="1076"/>
        <pc:sldMkLst>
          <pc:docMk/>
          <pc:sldMk cId="2413844190" sldId="261"/>
        </pc:sldMkLst>
        <pc:spChg chg="mod">
          <ac:chgData name="Narelle Wheaton" userId="6e1b2b30-480e-4f91-806b-6735d5b9e446" providerId="ADAL" clId="{C29F4CE1-11A3-46B2-81FF-BC877D70D7CB}" dt="2023-08-05T05:03:15.723" v="20" actId="1076"/>
          <ac:spMkLst>
            <pc:docMk/>
            <pc:sldMk cId="2413844190" sldId="261"/>
            <ac:spMk id="3" creationId="{B97F0D17-8154-4E78-8C8A-281D815DF706}"/>
          </ac:spMkLst>
        </pc:spChg>
      </pc:sldChg>
      <pc:sldChg chg="addSp modSp">
        <pc:chgData name="Narelle Wheaton" userId="6e1b2b30-480e-4f91-806b-6735d5b9e446" providerId="ADAL" clId="{C29F4CE1-11A3-46B2-81FF-BC877D70D7CB}" dt="2023-08-05T05:03:29.584" v="23"/>
        <pc:sldMkLst>
          <pc:docMk/>
          <pc:sldMk cId="687423154" sldId="263"/>
        </pc:sldMkLst>
        <pc:spChg chg="add mod">
          <ac:chgData name="Narelle Wheaton" userId="6e1b2b30-480e-4f91-806b-6735d5b9e446" providerId="ADAL" clId="{C29F4CE1-11A3-46B2-81FF-BC877D70D7CB}" dt="2023-08-05T05:03:29.584" v="23"/>
          <ac:spMkLst>
            <pc:docMk/>
            <pc:sldMk cId="687423154" sldId="263"/>
            <ac:spMk id="2" creationId="{B713D6AD-5977-1CEC-DCC6-69712749728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4BB7D-17E1-42C9-AC07-1A5C62C1D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794CA0-0F0B-43A1-8A23-F98E1213A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AABDA5-DE02-4E50-ACAE-AAD9CF248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CAFA56-4461-4854-BBC3-A8DB88E4F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83F63-AB51-4C80-B0E7-0055BEE36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3410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2D8B6-1666-4202-8C6C-A0E75555E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239F84-59A8-4F6C-9B1D-F5A51F3618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03F223-1060-4A12-A616-B1B8C3842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023D3-F353-4C27-A3F7-7A6D3E692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4FE5EA-9A80-4D07-8B10-63FAD980F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1205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59755C-C4E7-4267-BBD7-CCEE1659E3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53B277-9AFD-4DB0-8F64-6F3C8A38E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F9F5CF-52DC-4E44-9331-AEAC57B9A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FAAB8-1240-467E-8A9A-05ECA9990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EEBCAF-C5EE-43A5-9E93-EF7ABC277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7082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EEC7E-7E75-45AA-9B3A-3253F2D38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79D31-F9F9-42D2-91F5-204335C4B1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4B2CEB-01A8-4FDF-B493-8C17FFC8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81D01-CB8B-4402-9AD8-7078614CC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FC8599-8372-4607-BC5A-F72CCF786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4867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45C1E-0E4E-4E10-A3CC-001118C60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68F434-22A7-4408-B038-B9095B6B26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2B975-3E30-4F46-8833-5A5DA6289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15EF9-A888-4D0E-AA0D-91DD6465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1DD40B-9BBE-4588-BC8B-F9261BDEF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5676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2F09B-7400-44AF-BA6E-A6CF28F8D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5E37E-9058-4A29-B3DA-06DC2070E1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4A5435-CF65-4923-93EF-72252B314C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02EB01-C254-415F-AF10-A3C8132E6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01C206-6CBB-46C5-8C11-199BAF482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1130A-FDA4-4325-B062-05E0F1A7C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8079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C355B-7789-4F59-86C0-8752EB479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D090F-E569-4201-86D1-887E39F01E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E51B16-E03B-435E-AAF2-F5C0BEC13E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A4BEC4-9C3F-4D2E-A059-51A9327C38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845913-A617-4395-AE8E-AD3FC8EEE1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A32F98-1320-471D-B90D-CA17C0B11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FFAE5E-40C8-4158-B363-8851D8960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7A7B90-D0EF-48FF-8F00-5964E859F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212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17051-FDAA-4A34-BF4E-3F1C991F7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A8A7B3-34B2-4483-90BB-91888E3B2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8F86E7-EBEA-444C-AB21-52C149C40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A93A5A-6E23-4BF3-B85C-1701D2DDB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6301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797EF4-FBF4-4010-B77F-7862B3AA2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4EDDCE-CC48-42AF-8DE8-7D8797683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414516-4849-46FE-9921-DDEB06D22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023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35745-0887-4933-A205-CF68D5B36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EB15E-8722-48BB-953D-DE7B822DC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48973B-3749-4D77-9BF1-5059B51D3D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B3EE74-84F5-428A-AB75-E49105051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F03CD1-CB00-411B-AC69-15EA36670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19BE90-CAE0-4D2E-AE1A-B27384E0B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272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48CF3-5AFA-4C84-84B2-DC7DA8213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5C9C5E-74D0-45B2-AE76-499F7CFC57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C05BA1-CF2B-4A41-9539-8A8326DD18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F6989B-86C3-4BE4-ACCE-4628B05DA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246711-9BC1-43CC-8C47-E187BAB2B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1E9EFA-38E4-4E9C-8536-724AD25CF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7181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49F1CE-FD8C-4D61-A2D6-72FE3DC79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2F86E-9841-4E67-81B9-7464D0B43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A78012-BDFF-4FF8-8199-F8A8FE0CE3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FD094-C70C-468D-9D3A-D3C0238AB3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C34BAF-CACC-4777-B573-0B070E9F94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2AA8D9-8787-41A4-986C-626501B53B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C7FEA-E387-44F0-A312-C7E7464CE6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0867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7F0D17-8154-4E78-8C8A-281D815DF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4475" y="1409700"/>
            <a:ext cx="9334500" cy="4056380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Lamb of God Thou wonderful sin-bearer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Hard after Thee my soul doth follow on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As pants the hart for streams in desert dreary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 pants my soul for Thee O Thou life-giving one</a:t>
            </a:r>
          </a:p>
        </p:txBody>
      </p:sp>
    </p:spTree>
    <p:extLst>
      <p:ext uri="{BB962C8B-B14F-4D97-AF65-F5344CB8AC3E}">
        <p14:creationId xmlns:p14="http://schemas.microsoft.com/office/powerpoint/2010/main" val="1672019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7F0D17-8154-4E78-8C8A-281D815DF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11387"/>
            <a:ext cx="9144000" cy="243522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At Thy feet I fall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Yield Thee up my 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suffer live or die for my Lord crucified</a:t>
            </a:r>
          </a:p>
        </p:txBody>
      </p:sp>
    </p:spTree>
    <p:extLst>
      <p:ext uri="{BB962C8B-B14F-4D97-AF65-F5344CB8AC3E}">
        <p14:creationId xmlns:p14="http://schemas.microsoft.com/office/powerpoint/2010/main" val="4096627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7F0D17-8154-4E78-8C8A-281D815DF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6676"/>
            <a:ext cx="9144000" cy="47244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 mourn I mourn the sin that drove Thee from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blackest darkness brought into my soul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Now I renounce the cursed thing that hindered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come once more to Thee to be made fully whole</a:t>
            </a:r>
          </a:p>
        </p:txBody>
      </p:sp>
    </p:spTree>
    <p:extLst>
      <p:ext uri="{BB962C8B-B14F-4D97-AF65-F5344CB8AC3E}">
        <p14:creationId xmlns:p14="http://schemas.microsoft.com/office/powerpoint/2010/main" val="825777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7F0D17-8154-4E78-8C8A-281D815DF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67281"/>
            <a:ext cx="9144000" cy="226568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At Thy feet I fall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Yield Thee up my 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suffer live or die for my Lord crucified</a:t>
            </a:r>
          </a:p>
        </p:txBody>
      </p:sp>
    </p:spTree>
    <p:extLst>
      <p:ext uri="{BB962C8B-B14F-4D97-AF65-F5344CB8AC3E}">
        <p14:creationId xmlns:p14="http://schemas.microsoft.com/office/powerpoint/2010/main" val="2413844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7F0D17-8154-4E78-8C8A-281D815DF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060" y="1555750"/>
            <a:ext cx="9782175" cy="41052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Descend the heavens Thou whom my soul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adoreth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Exchange Thy throne for my poor longing heart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Thee for Thee I watch as for the morning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 rest no joy I find when from Thee I'm apart</a:t>
            </a:r>
          </a:p>
        </p:txBody>
      </p:sp>
    </p:spTree>
    <p:extLst>
      <p:ext uri="{BB962C8B-B14F-4D97-AF65-F5344CB8AC3E}">
        <p14:creationId xmlns:p14="http://schemas.microsoft.com/office/powerpoint/2010/main" val="2339050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7F0D17-8154-4E78-8C8A-281D815DF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4000"/>
            <a:ext cx="9144000" cy="33051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At Thy feet I fall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Yield Thee up my 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suffer live or die for my Lord crucified</a:t>
            </a:r>
          </a:p>
        </p:txBody>
      </p:sp>
    </p:spTree>
    <p:extLst>
      <p:ext uri="{BB962C8B-B14F-4D97-AF65-F5344CB8AC3E}">
        <p14:creationId xmlns:p14="http://schemas.microsoft.com/office/powerpoint/2010/main" val="4198899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7F0D17-8154-4E78-8C8A-281D815DF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0650"/>
            <a:ext cx="9144000" cy="34194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Come Holy Ghost Thy mighty aid bestowing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Destroy the works of sin the self the pride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Burn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burn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in me my idols overthrowing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Prepare my heart for Him for my Lord crucified</a:t>
            </a:r>
          </a:p>
        </p:txBody>
      </p:sp>
    </p:spTree>
    <p:extLst>
      <p:ext uri="{BB962C8B-B14F-4D97-AF65-F5344CB8AC3E}">
        <p14:creationId xmlns:p14="http://schemas.microsoft.com/office/powerpoint/2010/main" val="1903133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7F0D17-8154-4E78-8C8A-281D815DF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4000"/>
            <a:ext cx="9144000" cy="33051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At Thy feet I fall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Yield Thee up my 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suffer live or die for my Lord crucified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13D6AD-5977-1CEC-DCC6-69712749728F}"/>
              </a:ext>
            </a:extLst>
          </p:cNvPr>
          <p:cNvSpPr/>
          <p:nvPr/>
        </p:nvSpPr>
        <p:spPr>
          <a:xfrm>
            <a:off x="257175" y="5613738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563058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Catherine Booth-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Clibborn</a:t>
            </a:r>
            <a:endParaRPr lang="en-AU" sz="105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687423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294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2022-02-16T08:13:45Z</dcterms:created>
  <dcterms:modified xsi:type="dcterms:W3CDTF">2023-08-05T05:03:35Z</dcterms:modified>
</cp:coreProperties>
</file>